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7"/>
  </p:notesMasterIdLst>
  <p:sldIdLst>
    <p:sldId id="273" r:id="rId2"/>
    <p:sldId id="274" r:id="rId3"/>
    <p:sldId id="275" r:id="rId4"/>
    <p:sldId id="27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5" autoAdjust="0"/>
    <p:restoredTop sz="67595" autoAdjust="0"/>
  </p:normalViewPr>
  <p:slideViewPr>
    <p:cSldViewPr snapToGrid="0">
      <p:cViewPr varScale="1">
        <p:scale>
          <a:sx n="91" d="100"/>
          <a:sy n="91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2F27B-C08F-458C-8FC6-72C1D4E2B50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C55CC-EE3E-4572-81B5-C6B5A78E6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740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88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22020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1807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374790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2810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269128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31248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9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52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3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0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0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0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8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6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66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8624D31-43A5-475A-80CF-332C9F6DCF3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006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8964" y="0"/>
            <a:ext cx="8373035" cy="6613265"/>
          </a:xfrm>
        </p:spPr>
        <p:txBody>
          <a:bodyPr>
            <a:noAutofit/>
          </a:bodyPr>
          <a:lstStyle/>
          <a:p>
            <a:pPr algn="ctr"/>
            <a:r>
              <a:rPr lang="ru-RU" sz="4800" b="1" cap="all" spc="200" dirty="0">
                <a:ln w="3175" cmpd="sng">
                  <a:noFill/>
                </a:ln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cap="all" spc="200" dirty="0" smtClean="0">
                <a:ln w="3175" cmpd="sng">
                  <a:noFill/>
                </a:ln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Проектно- исследовательская </a:t>
            </a:r>
            <a:r>
              <a:rPr lang="ru-RU" sz="4800" b="1" cap="all" spc="200" dirty="0">
                <a:ln w="3175" cmpd="sng">
                  <a:noFill/>
                </a:ln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деятельность: технология, активное использование </a:t>
            </a:r>
            <a:endParaRPr lang="ru-RU" sz="4800" b="1" cap="all" spc="200" dirty="0" smtClean="0">
              <a:ln w="3175" cmpd="sng">
                <a:noFill/>
              </a:ln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cap="all" spc="200" dirty="0" smtClean="0">
                <a:ln w="3175" cmpd="sng">
                  <a:noFill/>
                </a:ln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800" b="1" cap="all" spc="200" dirty="0">
                <a:ln w="3175" cmpd="sng">
                  <a:noFill/>
                </a:ln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образовательном процессе»</a:t>
            </a:r>
            <a:r>
              <a:rPr lang="ru-RU" sz="4000" b="1" cap="all" spc="200" dirty="0">
                <a:ln w="3175" cmpd="sng"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cap="all" spc="200" dirty="0">
                <a:ln w="3175" cmpd="sng"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pic>
        <p:nvPicPr>
          <p:cNvPr id="5" name="Объект 4" descr="http://topkin.ru/wp-content/uploads/2016/10/111-768x576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8791" y="411480"/>
            <a:ext cx="4668819" cy="49458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0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4694"/>
            <a:ext cx="11947359" cy="6364705"/>
          </a:xfrm>
        </p:spPr>
        <p:txBody>
          <a:bodyPr>
            <a:normAutofit/>
          </a:bodyPr>
          <a:lstStyle/>
          <a:p>
            <a:pPr algn="just"/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реализации проектной технологии создается конкретный продукт, являющийся результатом совместного труда и размышлений учащихся, который им приносит удовлетворение от осознания того, что они пережили ситуацию успеха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24454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852" y="770020"/>
            <a:ext cx="11670631" cy="5862007"/>
          </a:xfrm>
        </p:spPr>
        <p:txBody>
          <a:bodyPr>
            <a:normAutofit fontScale="90000"/>
          </a:bodyPr>
          <a:lstStyle/>
          <a:p>
            <a:pPr algn="ctr" fontAlgn="base">
              <a:spcAft>
                <a:spcPts val="0"/>
              </a:spcAft>
            </a:pPr>
            <a:r>
              <a:rPr lang="ru-RU" sz="4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Проектная технология </a:t>
            </a:r>
            <a:r>
              <a:rPr lang="ru-RU" sz="49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всегда </a:t>
            </a:r>
            <a:r>
              <a:rPr lang="ru-RU" sz="4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ориентирована на самостоятельную деятельность </a:t>
            </a:r>
            <a:r>
              <a:rPr lang="ru-RU" sz="49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учащихся:  </a:t>
            </a:r>
            <a:r>
              <a:rPr lang="ru-RU" sz="4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индивидуальную, парную, групповую, которую учащиеся выполняют в течение определенного отрезка </a:t>
            </a:r>
            <a:r>
              <a:rPr lang="ru-RU" sz="49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времени 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8969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916" y="0"/>
            <a:ext cx="11430000" cy="5994399"/>
          </a:xfrm>
        </p:spPr>
        <p:txBody>
          <a:bodyPr>
            <a:normAutofit/>
          </a:bodyPr>
          <a:lstStyle/>
          <a:p>
            <a:pPr algn="ctr" fontAlgn="base">
              <a:spcAft>
                <a:spcPts val="0"/>
              </a:spcAft>
            </a:pP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Проектная технология предполагает совокупность исследовательских, поисковых, проблемных методов, творческих по самой своей сути</a:t>
            </a: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150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979" y="-108284"/>
            <a:ext cx="11502189" cy="610268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Каждый проект </a:t>
            </a:r>
            <a:r>
              <a:rPr lang="ru-RU" sz="5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5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маленькая или большая, но научно–исследовательская </a:t>
            </a:r>
            <a:r>
              <a:rPr lang="ru-RU" sz="5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1370782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634" y="1355835"/>
            <a:ext cx="11887200" cy="296742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полученных данных, подведение итогов, корректировка, выводы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неотъемлемая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часть проектной технологии, это может быть</a:t>
            </a:r>
            <a:r>
              <a:rPr lang="ru-RU" sz="4400" b="1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научный доклад</a:t>
            </a:r>
            <a:r>
              <a:rPr lang="ru-RU" sz="4400" b="1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деловая игра, научная конференция, телепередача, инсценировка,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квест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квиз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трендсессия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пресс-конференция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430793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3793" y="-273268"/>
            <a:ext cx="10731061" cy="626766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922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123" y="0"/>
            <a:ext cx="11693562" cy="5994399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Ведущей технологией в образовании   сегодня является проектная технология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53463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790" y="215153"/>
            <a:ext cx="11360075" cy="5779247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Главная идея проектной технологии:</a:t>
            </a:r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400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  большим увлечением выполняется ребенком только та деятельность, которая выбрана им самим свободно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43148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85010"/>
            <a:ext cx="12019547" cy="622032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 </a:t>
            </a:r>
            <a:r>
              <a:rPr lang="ru-RU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проектного</a:t>
            </a:r>
            <a:r>
              <a:rPr lang="ru-RU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обучения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проектов)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идей проблемного обучения, когда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всё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основывается на разработке и создании учащимся под контролем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продуктов,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обладающих субъективной или объективной новизной, имеющих практическую значимость.</a:t>
            </a:r>
          </a:p>
        </p:txBody>
      </p:sp>
    </p:spTree>
    <p:extLst>
      <p:ext uri="{BB962C8B-B14F-4D97-AF65-F5344CB8AC3E}">
        <p14:creationId xmlns:p14="http://schemas.microsoft.com/office/powerpoint/2010/main" val="249482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1" y="731520"/>
            <a:ext cx="11964344" cy="4983480"/>
          </a:xfrm>
        </p:spPr>
        <p:txBody>
          <a:bodyPr>
            <a:no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проектной 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технологии </a:t>
            </a:r>
            <a:b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-организация самостоятельной 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познавательной и 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практической деятельности, </a:t>
            </a:r>
            <a:b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формирование 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широкого спектра УУД, личностных 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endParaRPr lang="ru-RU" sz="4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18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911" y="645459"/>
            <a:ext cx="11456752" cy="6850214"/>
          </a:xfrm>
        </p:spPr>
        <p:txBody>
          <a:bodyPr>
            <a:noAutofit/>
          </a:bodyPr>
          <a:lstStyle/>
          <a:p>
            <a:pPr algn="ctr" fontAlgn="base">
              <a:lnSpc>
                <a:spcPct val="115000"/>
              </a:lnSpc>
              <a:spcAft>
                <a:spcPts val="0"/>
              </a:spcAft>
            </a:pP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Целевое 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назначение проектной технологии:</a:t>
            </a:r>
            <a:b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повышению 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личной уверенности учащихся,</a:t>
            </a:r>
            <a:b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развитие коммуникабельности, критического и аналитического  мышления, исследовательского умения, наблюдения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98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853" y="228600"/>
            <a:ext cx="11357810" cy="6460958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Педагог в проектной деятельности — </a:t>
            </a:r>
            <a:r>
              <a:rPr lang="ru-RU" sz="6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тьютор</a:t>
            </a:r>
            <a:r>
              <a:rPr lang="ru-RU" sz="60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координатор, режиссер </a:t>
            </a:r>
            <a:r>
              <a:rPr lang="ru-RU" sz="6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проекта 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128898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89" y="276726"/>
            <a:ext cx="11514221" cy="5717673"/>
          </a:xfrm>
        </p:spPr>
        <p:txBody>
          <a:bodyPr>
            <a:noAutofit/>
          </a:bodyPr>
          <a:lstStyle/>
          <a:p>
            <a:pPr algn="just"/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Педагог </a:t>
            </a:r>
            <a:r>
              <a:rPr lang="ru-RU" sz="5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мотивирует </a:t>
            </a:r>
            <a:r>
              <a:rPr lang="ru-RU" sz="5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5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направляет </a:t>
            </a:r>
            <a:r>
              <a:rPr lang="ru-RU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исследовательскую, аналитическую, проектную, творческую деятельность </a:t>
            </a:r>
            <a:r>
              <a:rPr lang="ru-RU" sz="5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учащихся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877667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316" y="120316"/>
            <a:ext cx="11911263" cy="5874083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Проектная технология – это взаимосвязанная деятельность педагога и </a:t>
            </a:r>
            <a:r>
              <a:rPr lang="ru-RU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89643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249</TotalTime>
  <Words>122</Words>
  <Application>Microsoft Office PowerPoint</Application>
  <PresentationFormat>Широкоэкранный</PresentationFormat>
  <Paragraphs>16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Calibri</vt:lpstr>
      <vt:lpstr>Century Gothic</vt:lpstr>
      <vt:lpstr>inherit</vt:lpstr>
      <vt:lpstr>Times New Roman</vt:lpstr>
      <vt:lpstr>Wingdings 3</vt:lpstr>
      <vt:lpstr>Сектор</vt:lpstr>
      <vt:lpstr>Презентация PowerPoint</vt:lpstr>
      <vt:lpstr>Ведущей технологией в образовании   сегодня является проектная технология</vt:lpstr>
      <vt:lpstr>Главная идея проектной технологии:      с   большим увлечением выполняется ребенком только та деятельность, которая выбрана им самим свободно</vt:lpstr>
      <vt:lpstr> Технология  проектного обучения  (метод проектов) - это развитие идей проблемного обучения, когда всё основывается на разработке и создании учащимся под контролем педагога новых продуктов, обладающих субъективной или объективной новизной, имеющих практическую значимость.</vt:lpstr>
      <vt:lpstr>Цель проектной технологии  -организация самостоятельной познавательной и практической деятельности,  - формирование широкого спектра УУД, личностных результатов</vt:lpstr>
      <vt:lpstr>Целевое назначение проектной технологии: Способствовать повышению личной уверенности учащихся,  развитие коммуникабельности, критического и аналитического  мышления, исследовательского умения, наблюдения   -</vt:lpstr>
      <vt:lpstr>Педагог в проектной деятельности — тьютор, координатор, режиссер проекта </vt:lpstr>
      <vt:lpstr>Педагог мотивирует и направляет исследовательскую, аналитическую, проектную, творческую деятельность учащихся</vt:lpstr>
      <vt:lpstr>Проектная технология – это взаимосвязанная деятельность педагога и учащихся</vt:lpstr>
      <vt:lpstr>При реализации проектной технологии создается конкретный продукт, являющийся результатом совместного труда и размышлений учащихся, который им приносит удовлетворение от осознания того, что они пережили ситуацию успеха.</vt:lpstr>
      <vt:lpstr>Проектная технология  всегда ориентирована на самостоятельную деятельность учащихся:  индивидуальную, парную, групповую, которую учащиеся выполняют в течение определенного отрезка времени  </vt:lpstr>
      <vt:lpstr>Проектная технология предполагает совокупность исследовательских, поисковых, проблемных методов, творческих по самой своей сути.</vt:lpstr>
      <vt:lpstr>Каждый проект  – это маленькая или большая, но научно–исследовательская работа </vt:lpstr>
      <vt:lpstr>  Анализ полученных данных, подведение итогов, корректировка, выводы неотъемлемая часть проектной технологии, это может быть научный доклад, деловая игра, научная конференция, телепередача, инсценировка, квест, квиз, трендсессия, пресс-конференция 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CDO_PC1</dc:creator>
  <cp:lastModifiedBy>CDO_PC1</cp:lastModifiedBy>
  <cp:revision>44</cp:revision>
  <dcterms:created xsi:type="dcterms:W3CDTF">2021-11-25T11:30:45Z</dcterms:created>
  <dcterms:modified xsi:type="dcterms:W3CDTF">2021-11-29T13:15:45Z</dcterms:modified>
</cp:coreProperties>
</file>